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8" r:id="rId22"/>
    <p:sldId id="276" r:id="rId23"/>
    <p:sldId id="277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A7D16D5-5AF6-45AE-8671-97C68A980C61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9"/>
            <p14:sldId id="269"/>
            <p14:sldId id="270"/>
            <p14:sldId id="271"/>
            <p14:sldId id="273"/>
            <p14:sldId id="272"/>
            <p14:sldId id="274"/>
            <p14:sldId id="275"/>
            <p14:sldId id="278"/>
            <p14:sldId id="276"/>
            <p14:sldId id="277"/>
          </p14:sldIdLst>
        </p14:section>
        <p14:section name="Razdelek brez naslova" id="{86077F04-BA6A-454B-BCFB-9CD8E804684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57EB9BE-7C2B-43C9-A065-1CF3A9DC080F}" type="datetimeFigureOut">
              <a:rPr lang="sl-SI" smtClean="0"/>
              <a:pPr/>
              <a:t>15.10.2013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3BB23BD-81B1-43CE-995E-1CA4AA06553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5050070" cy="187224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TEDEN OTROKA: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KAKO JE BITI OTROK V DANAŠNJI DRUŽBI?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7.-11.10.2013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420888"/>
            <a:ext cx="4826667" cy="32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914775" cy="1371600"/>
          </a:xfrm>
        </p:spPr>
        <p:txBody>
          <a:bodyPr>
            <a:normAutofit/>
          </a:bodyPr>
          <a:lstStyle/>
          <a:p>
            <a:r>
              <a:rPr lang="sl-SI" dirty="0" smtClean="0"/>
              <a:t>OGLEDALI SMO SI POLICIJSKI AVTO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1000"/>
            <a:ext cx="4767673" cy="32004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 descr="DSC_72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276600"/>
            <a:ext cx="4767673" cy="32004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5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grada vsebine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57200"/>
            <a:ext cx="4826667" cy="3240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124200"/>
            <a:ext cx="4826667" cy="3240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8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SPREHOD S POLICISTOM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53" y="1298575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6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4ND40X\DSC_72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POKAZAL NAM JE KAKO SE VARNO PREČKA CESTO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954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 descr="DSC_72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954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2050" name="Picture 2" descr="C:\Users\vrtec_2\Desktop\DSC_72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594" y="4180788"/>
            <a:ext cx="3754341" cy="2520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ORIENTACIJSKI POHOD S STARŠI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53" y="1298575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2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NA CILJU - IGRIŠČU VRTCA SMO NAŠLI NAVODILA NALOGE</a:t>
            </a:r>
            <a:endParaRPr lang="sl-SI" dirty="0"/>
          </a:p>
        </p:txBody>
      </p:sp>
      <p:pic>
        <p:nvPicPr>
          <p:cNvPr id="5" name="Slika 4" descr="DSC_73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24000"/>
            <a:ext cx="6810964" cy="4572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4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86401" y="381000"/>
            <a:ext cx="3381374" cy="2286000"/>
          </a:xfrm>
        </p:spPr>
        <p:txBody>
          <a:bodyPr/>
          <a:lstStyle/>
          <a:p>
            <a:pPr algn="ctr"/>
            <a:r>
              <a:rPr lang="sl-SI" dirty="0" smtClean="0"/>
              <a:t>PRESENEČENJE PEČENI KOSTANJI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3" y="228600"/>
            <a:ext cx="4767675" cy="32004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 descr="DSC_73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124200"/>
            <a:ext cx="4767673" cy="32004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9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286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4" name="Slika 3" descr="DSC_73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200400"/>
            <a:ext cx="4086579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 descr="DSC_73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200400"/>
            <a:ext cx="4086586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4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b="1" dirty="0" smtClean="0">
                <a:solidFill>
                  <a:srgbClr val="FF0000"/>
                </a:solidFill>
              </a:rPr>
              <a:t>ČETRTEK: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KNJIŽNJIČARKA ELIZABETA NAM JE POVEDALA KAJ VSE IMA V KNJIŽNICI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50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Picture 2" descr="C:\Users\vrtec_2\Desktop\DSCN2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16198"/>
            <a:ext cx="4114800" cy="291465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04664"/>
            <a:ext cx="4032448" cy="600718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5334000" y="15240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FF0000"/>
                </a:solidFill>
              </a:rPr>
              <a:t>PONEDELJEK:</a:t>
            </a:r>
          </a:p>
          <a:p>
            <a:r>
              <a:rPr lang="sl-SI" sz="3600" smtClean="0"/>
              <a:t>OGLEDALI SMO </a:t>
            </a:r>
            <a:r>
              <a:rPr lang="sl-SI" sz="3600" dirty="0" smtClean="0"/>
              <a:t>SI RDEČO KAPICO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92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MLAJŠIM JE PREBRALA KNJIGO: HVALEŽNI MEDVED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53" y="1298575"/>
            <a:ext cx="7354894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97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85800" y="45720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STAREJŠIM PA KNJIGO: ROŽNATI AVTOBUS</a:t>
            </a:r>
            <a:endParaRPr lang="en-US" sz="3600" dirty="0"/>
          </a:p>
        </p:txBody>
      </p:sp>
      <p:pic>
        <p:nvPicPr>
          <p:cNvPr id="1027" name="Picture 3" descr="C:\Users\vrtec_2\Desktop\DSCN2647 - Kopi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657530"/>
            <a:ext cx="6240000" cy="4680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791719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RISANJE S KREDAMI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826667" cy="3240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7" y="3284984"/>
            <a:ext cx="4826667" cy="3240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6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0"/>
            <a:ext cx="8582378" cy="121920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FF0000"/>
                </a:solidFill>
              </a:rPr>
              <a:t>PETEK: </a:t>
            </a:r>
            <a:r>
              <a:rPr lang="sl-SI" sz="3100" dirty="0" smtClean="0"/>
              <a:t>LUTKOVNA PREDSTAVA: </a:t>
            </a:r>
            <a:br>
              <a:rPr lang="sl-SI" sz="3100" dirty="0" smtClean="0"/>
            </a:br>
            <a:r>
              <a:rPr lang="sl-SI" sz="3100" dirty="0" smtClean="0"/>
              <a:t>„KAM, PA KAM KOZLIČEK“</a:t>
            </a:r>
            <a:endParaRPr lang="sl-SI" sz="3100" dirty="0"/>
          </a:p>
        </p:txBody>
      </p:sp>
      <p:pic>
        <p:nvPicPr>
          <p:cNvPr id="4" name="Ograda vsebine 3" descr="DSC_7364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7" y="1066800"/>
            <a:ext cx="4086577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 descr="DSC_73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8862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6" name="Slika 5" descr="DSC_73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862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8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7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0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b="1" dirty="0" smtClean="0">
                <a:solidFill>
                  <a:srgbClr val="FF0000"/>
                </a:solidFill>
              </a:rPr>
              <a:t>TOREK: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KROS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858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5" name="Slika 4" descr="DSC_72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9906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6" name="Slika 5" descr="DSC_72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814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7" name="Slika 6" descr="DSC_72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8862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2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PODELITEV MEDALJ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53" y="1298575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764704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BRANJE UČENK IZ OŠ PRI POČITKU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0"/>
            <a:ext cx="408657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  <p:pic>
        <p:nvPicPr>
          <p:cNvPr id="3074" name="Picture 2" descr="G:\DCIM\104ND40X\DSC_72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346725"/>
            <a:ext cx="4086868" cy="27432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4000" b="1" dirty="0" smtClean="0">
                <a:solidFill>
                  <a:srgbClr val="FF0000"/>
                </a:solidFill>
              </a:rPr>
              <a:t>SREDA:</a:t>
            </a:r>
            <a:br>
              <a:rPr lang="sl-SI" sz="4000" b="1" dirty="0" smtClean="0">
                <a:solidFill>
                  <a:srgbClr val="FF0000"/>
                </a:solidFill>
              </a:rPr>
            </a:br>
            <a:r>
              <a:rPr lang="sl-SI" dirty="0" smtClean="0"/>
              <a:t>OBISKAL NAS JE POLICIST 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53" y="1298575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7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rtec_2\Desktop\teden otroka\POLICIST\DSC_72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354894" cy="493712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112</TotalTime>
  <Words>77</Words>
  <Application>Microsoft Office PowerPoint</Application>
  <PresentationFormat>Diaprojekcija na zaslonu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Soho</vt:lpstr>
      <vt:lpstr>TEDEN OTROKA: KAKO JE BITI OTROK V DANAŠNJI DRUŽBI? 7.-11.10.2013</vt:lpstr>
      <vt:lpstr>PowerPointova predstavitev</vt:lpstr>
      <vt:lpstr>PowerPointova predstavitev</vt:lpstr>
      <vt:lpstr>TOREK: KROS</vt:lpstr>
      <vt:lpstr>PODELITEV MEDALJ</vt:lpstr>
      <vt:lpstr>PowerPointova predstavitev</vt:lpstr>
      <vt:lpstr>BRANJE UČENK IZ OŠ PRI POČITKU</vt:lpstr>
      <vt:lpstr>SREDA: OBISKAL NAS JE POLICIST </vt:lpstr>
      <vt:lpstr>PowerPointova predstavitev</vt:lpstr>
      <vt:lpstr>OGLEDALI SMO SI POLICIJSKI AVTO</vt:lpstr>
      <vt:lpstr>PowerPointova predstavitev</vt:lpstr>
      <vt:lpstr>SPREHOD S POLICISTOM</vt:lpstr>
      <vt:lpstr>PowerPointova predstavitev</vt:lpstr>
      <vt:lpstr>POKAZAL NAM JE KAKO SE VARNO PREČKA CESTO</vt:lpstr>
      <vt:lpstr>ORIENTACIJSKI POHOD S STARŠI</vt:lpstr>
      <vt:lpstr>NA CILJU - IGRIŠČU VRTCA SMO NAŠLI NAVODILA NALOGE</vt:lpstr>
      <vt:lpstr>PRESENEČENJE PEČENI KOSTANJI</vt:lpstr>
      <vt:lpstr>PowerPointova predstavitev</vt:lpstr>
      <vt:lpstr>ČETRTEK: KNJIŽNJIČARKA ELIZABETA NAM JE POVEDALA KAJ VSE IMA V KNJIŽNICI</vt:lpstr>
      <vt:lpstr>MLAJŠIM JE PREBRALA KNJIGO: HVALEŽNI MEDVED</vt:lpstr>
      <vt:lpstr>PowerPointova predstavitev</vt:lpstr>
      <vt:lpstr>RISANJE S KREDAMI</vt:lpstr>
      <vt:lpstr>PETEK: LUTKOVNA PREDSTAVA:  „KAM, PA KAM KOZLIČEK“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vrtec</dc:creator>
  <cp:lastModifiedBy>andrej</cp:lastModifiedBy>
  <cp:revision>15</cp:revision>
  <dcterms:created xsi:type="dcterms:W3CDTF">2013-10-10T11:44:38Z</dcterms:created>
  <dcterms:modified xsi:type="dcterms:W3CDTF">2013-10-15T11:40:49Z</dcterms:modified>
</cp:coreProperties>
</file>